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76" r:id="rId6"/>
    <p:sldId id="262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1" autoAdjust="0"/>
    <p:restoredTop sz="83767" autoAdjust="0"/>
  </p:normalViewPr>
  <p:slideViewPr>
    <p:cSldViewPr snapToGrid="0">
      <p:cViewPr varScale="1">
        <p:scale>
          <a:sx n="42" d="100"/>
          <a:sy n="42" d="100"/>
        </p:scale>
        <p:origin x="36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F18B9-DF71-4C78-904B-65CCDD1CEEBD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D2F8F-0720-406B-8EF0-E071278340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222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개발 파트 발표가 있겠습니다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안드로이드 스튜디오를 이용하여 작업하였으며 최소 지원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7,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기준 디바이스는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Galaxy S21,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언어는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프론트엔드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파트입니다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이미지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화면은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사용하여 구성하였으며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이미지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Navcontroller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이동이 가능하도록 구현했습니다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질문지에서 항목을 선택하고 다음 화면으로 넘어갈 때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setFragmentResult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사용하여 선택한 항목에 해당하는 식별 코드를 다음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전달하고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E7FD6-4A4E-4850-8051-4F52A069B2D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428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이미지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setFragmentResultListener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사용하여 값을 전달 받을 수 있도록 구현하였습니다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뒤로가기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홈으로 가기는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navController.navigate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사용하여 각각 해당하는 화면으로 갈 수 있도록 구현하였습니다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E7FD6-4A4E-4850-8051-4F52A069B2D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041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이미지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스타벅스의 경우 타 카페와 다르게 음료 배경 색상이 투명이 아닌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가지의 색상들로 이루어져 있어 음료 선택 페이지와 음료 상세 정보 페이지의 배경 카드 색을 해당 음료 배경 색상으로 통일하기 위해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setColorFilter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배경이 진한 초록색인 음료의 경우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Pickk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로고와 글씨를 흰색으로 변경하는 코드도 추가하였습니다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E7FD6-4A4E-4850-8051-4F52A069B2D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641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dirty="0" smtClean="0"/>
              <a:t>우선 언어는 </a:t>
            </a:r>
            <a:r>
              <a:rPr lang="ko-KR" altLang="en-US" dirty="0" err="1" smtClean="0"/>
              <a:t>파이썬을</a:t>
            </a:r>
            <a:r>
              <a:rPr lang="ko-KR" altLang="en-US" dirty="0" smtClean="0"/>
              <a:t> 사용했고요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스타벅스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이디야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빽다방</a:t>
            </a:r>
            <a:r>
              <a:rPr lang="ko-KR" altLang="en-US" dirty="0" smtClean="0"/>
              <a:t> 홈페이지에서 메뉴 데이터를 </a:t>
            </a:r>
            <a:r>
              <a:rPr lang="ko-KR" altLang="en-US" dirty="0" err="1" smtClean="0"/>
              <a:t>크롤링해온다음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음료명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음료 설명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음료 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칼로리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카페인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포화지방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단백질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나트륨 등의 정보를 뽑아내고 기존에 알고리즘 명세서에 작성했던 대로 각각의 질문지에 따라 코드를 부여하는 작업을 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E7FD6-4A4E-4850-8051-4F52A069B2D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273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데이터</a:t>
            </a:r>
            <a:r>
              <a:rPr lang="ko-KR" altLang="en-US" baseline="0" dirty="0" smtClean="0"/>
              <a:t>가 저장된 엑셀파일을 불러온 다음 </a:t>
            </a:r>
            <a:r>
              <a:rPr lang="ko-KR" altLang="en-US" baseline="0" dirty="0" err="1" smtClean="0"/>
              <a:t>전처리를</a:t>
            </a:r>
            <a:r>
              <a:rPr lang="ko-KR" altLang="en-US" baseline="0" dirty="0" smtClean="0"/>
              <a:t> 통해 음료 이미지와 설명 등 상세정보는 전부 제외하고 질문지에 대한 </a:t>
            </a:r>
            <a:r>
              <a:rPr lang="ko-KR" altLang="en-US" baseline="0" dirty="0" err="1" smtClean="0"/>
              <a:t>코드값만</a:t>
            </a:r>
            <a:r>
              <a:rPr lang="ko-KR" altLang="en-US" baseline="0" dirty="0" smtClean="0"/>
              <a:t> 가져왔습니다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사용자 응답을 </a:t>
            </a:r>
            <a:r>
              <a:rPr lang="en-US" altLang="ko-KR" baseline="0" dirty="0" smtClean="0"/>
              <a:t>input</a:t>
            </a:r>
            <a:r>
              <a:rPr lang="ko-KR" altLang="en-US" baseline="0" dirty="0" smtClean="0"/>
              <a:t>으로 받아 사용자 응답과 가장 비슷한 </a:t>
            </a:r>
            <a:r>
              <a:rPr lang="ko-KR" altLang="en-US" baseline="0" dirty="0" err="1" smtClean="0"/>
              <a:t>코드값을</a:t>
            </a:r>
            <a:r>
              <a:rPr lang="ko-KR" altLang="en-US" baseline="0" dirty="0" smtClean="0"/>
              <a:t> 가진 음료 상위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개를 반환하는 코드를 작성했습니다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사이킷런에서</a:t>
            </a:r>
            <a:r>
              <a:rPr lang="ko-KR" altLang="en-US" baseline="0" dirty="0" smtClean="0"/>
              <a:t> 제공하는 코사인 유사도 측정을 사용했습니다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E7FD6-4A4E-4850-8051-4F52A069B2D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759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백엔드는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 연결과 사용자 선택에 따른 결과값을 보여주는 작업을 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SQLite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사용하여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팀에서 보내주신 음료 데이터 자료와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자료들을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만들었습니다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사용자에게 음료 데이터를 보여주기 위한 방법으로 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파일을 프로그램에 연결하여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menuDBHelper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음료 데이터 값을 가져올 수 있도록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만들어 사용하였습니다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E7FD6-4A4E-4850-8051-4F52A069B2D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908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저희는 사용자 선택에 따른 데이터를 각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프래그먼트끼리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전달할 수 있도록 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결과를 수신하는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프래그먼트에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결과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리스너를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설정하고 다음 사진과 같이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setResultListener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API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호출해주었습니다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dirty="0" smtClean="0"/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데이터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전달시마다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잘 전달되었는지 로그를 통해 확인 할 수 있도록 코드를 작성하였습니다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 선택에 따른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 보여주기 위해서는 사용자 응답이 나올 수 있는 경우의 수인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 값을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넣어 처음 설명했던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사용하여 비슷한 방식으로 사용자에게 맞는 음료 데이터를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띄어주는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형식으로 프로그램을 구성하였습니다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E7FD6-4A4E-4850-8051-4F52A069B2D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504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시현 영상 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https://www.youtube.com/watch?v=HWUUdxkrlhE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E7FD6-4A4E-4850-8051-4F52A069B2D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409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CE1E0-4AE5-4FEE-936E-B4FA75DD0B72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8F6C-42CE-4CEE-8733-F6B1F7853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260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CE1E0-4AE5-4FEE-936E-B4FA75DD0B72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8F6C-42CE-4CEE-8733-F6B1F7853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271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CE1E0-4AE5-4FEE-936E-B4FA75DD0B72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8F6C-42CE-4CEE-8733-F6B1F7853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041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CE1E0-4AE5-4FEE-936E-B4FA75DD0B72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8F6C-42CE-4CEE-8733-F6B1F7853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274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CE1E0-4AE5-4FEE-936E-B4FA75DD0B72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8F6C-42CE-4CEE-8733-F6B1F7853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425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CE1E0-4AE5-4FEE-936E-B4FA75DD0B72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8F6C-42CE-4CEE-8733-F6B1F7853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858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CE1E0-4AE5-4FEE-936E-B4FA75DD0B72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8F6C-42CE-4CEE-8733-F6B1F7853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725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CE1E0-4AE5-4FEE-936E-B4FA75DD0B72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8F6C-42CE-4CEE-8733-F6B1F7853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07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CE1E0-4AE5-4FEE-936E-B4FA75DD0B72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8F6C-42CE-4CEE-8733-F6B1F7853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537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CE1E0-4AE5-4FEE-936E-B4FA75DD0B72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8F6C-42CE-4CEE-8733-F6B1F7853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810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CE1E0-4AE5-4FEE-936E-B4FA75DD0B72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8F6C-42CE-4CEE-8733-F6B1F7853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566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CE1E0-4AE5-4FEE-936E-B4FA75DD0B72}" type="datetimeFigureOut">
              <a:rPr lang="ko-KR" altLang="en-US" smtClean="0"/>
              <a:t>2023-06-09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08F6C-42CE-4CEE-8733-F6B1F7853D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655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HWUUdxkrlhE" TargetMode="External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125"/>
            <a:ext cx="12247994" cy="687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6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0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2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1"/>
            <a:ext cx="123419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5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3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6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226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6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77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9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26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1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225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7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3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069" y="1"/>
            <a:ext cx="12234069" cy="687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0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7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11166" y="0"/>
            <a:ext cx="913143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8855" y="57750"/>
            <a:ext cx="8556056" cy="1325563"/>
          </a:xfrm>
        </p:spPr>
        <p:txBody>
          <a:bodyPr>
            <a:normAutofit/>
          </a:bodyPr>
          <a:lstStyle/>
          <a:p>
            <a:r>
              <a:rPr lang="en-US" altLang="ko-KR" sz="36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Developing..</a:t>
            </a:r>
            <a:endParaRPr lang="ko-KR" alt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11166" y="2286000"/>
            <a:ext cx="9131434" cy="4572000"/>
          </a:xfrm>
          <a:prstGeom prst="rect">
            <a:avLst/>
          </a:prstGeom>
          <a:solidFill>
            <a:srgbClr val="FFD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2339" t="89273" r="12156" b="4436"/>
          <a:stretch/>
        </p:blipFill>
        <p:spPr>
          <a:xfrm>
            <a:off x="1485900" y="6422675"/>
            <a:ext cx="9213850" cy="4797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5853" t="20099" r="3630"/>
          <a:stretch/>
        </p:blipFill>
        <p:spPr>
          <a:xfrm>
            <a:off x="5226517" y="279871"/>
            <a:ext cx="5202689" cy="18713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150" y="1119584"/>
            <a:ext cx="2407903" cy="993159"/>
          </a:xfrm>
          <a:prstGeom prst="rect">
            <a:avLst/>
          </a:prstGeom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1814797" y="2241550"/>
            <a:ext cx="85560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프론트엔드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함초롬바탕" panose="02030604000101010101" pitchFamily="18" charset="-128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670" y="3291838"/>
            <a:ext cx="1638562" cy="276507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11" y="3294532"/>
            <a:ext cx="5982463" cy="276237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197642" y="2711525"/>
            <a:ext cx="4950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Fragment</a:t>
            </a:r>
            <a:r>
              <a:rPr lang="ko-KR" altLang="en-US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로 화면 구성 후 </a:t>
            </a:r>
            <a:r>
              <a:rPr lang="en-US" altLang="ko-KR" sz="140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navController</a:t>
            </a:r>
            <a:r>
              <a:rPr lang="ko-KR" altLang="en-US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로 화면 간 이동</a:t>
            </a:r>
            <a:endParaRPr lang="ko-KR" altLang="en-US" sz="1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함초롬바탕" panose="02030604000101010101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280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11166" y="0"/>
            <a:ext cx="913143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8855" y="57750"/>
            <a:ext cx="8556056" cy="1325563"/>
          </a:xfrm>
        </p:spPr>
        <p:txBody>
          <a:bodyPr>
            <a:normAutofit/>
          </a:bodyPr>
          <a:lstStyle/>
          <a:p>
            <a:r>
              <a:rPr lang="en-US" altLang="ko-KR" sz="36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Developing..</a:t>
            </a:r>
            <a:endParaRPr lang="ko-KR" alt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11166" y="2286000"/>
            <a:ext cx="9131434" cy="4572000"/>
          </a:xfrm>
          <a:prstGeom prst="rect">
            <a:avLst/>
          </a:prstGeom>
          <a:solidFill>
            <a:srgbClr val="FFD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2339" t="89273" r="12156" b="4436"/>
          <a:stretch/>
        </p:blipFill>
        <p:spPr>
          <a:xfrm>
            <a:off x="1485900" y="6422675"/>
            <a:ext cx="9213850" cy="4797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5853" t="20099" r="3630"/>
          <a:stretch/>
        </p:blipFill>
        <p:spPr>
          <a:xfrm>
            <a:off x="5226517" y="279871"/>
            <a:ext cx="5202689" cy="18713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150" y="1119584"/>
            <a:ext cx="2407903" cy="993159"/>
          </a:xfrm>
          <a:prstGeom prst="rect">
            <a:avLst/>
          </a:prstGeom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1814797" y="2241550"/>
            <a:ext cx="85560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프론트엔드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함초롬바탕" panose="02030604000101010101" pitchFamily="18" charset="-128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454" y="2692442"/>
            <a:ext cx="6501096" cy="355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8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11166" y="0"/>
            <a:ext cx="913143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8855" y="57750"/>
            <a:ext cx="8556056" cy="1325563"/>
          </a:xfrm>
        </p:spPr>
        <p:txBody>
          <a:bodyPr>
            <a:normAutofit/>
          </a:bodyPr>
          <a:lstStyle/>
          <a:p>
            <a:r>
              <a:rPr lang="en-US" altLang="ko-KR" sz="36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Developing..</a:t>
            </a:r>
            <a:endParaRPr lang="ko-KR" alt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11166" y="2286000"/>
            <a:ext cx="9131434" cy="4572000"/>
          </a:xfrm>
          <a:prstGeom prst="rect">
            <a:avLst/>
          </a:prstGeom>
          <a:solidFill>
            <a:srgbClr val="FFD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2339" t="89273" r="12156" b="4436"/>
          <a:stretch/>
        </p:blipFill>
        <p:spPr>
          <a:xfrm>
            <a:off x="1485900" y="6422675"/>
            <a:ext cx="9213850" cy="4797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5853" t="20099" r="3630"/>
          <a:stretch/>
        </p:blipFill>
        <p:spPr>
          <a:xfrm>
            <a:off x="5226517" y="279871"/>
            <a:ext cx="5202689" cy="18713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150" y="1119584"/>
            <a:ext cx="2407903" cy="993159"/>
          </a:xfrm>
          <a:prstGeom prst="rect">
            <a:avLst/>
          </a:prstGeom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1814797" y="2241550"/>
            <a:ext cx="85560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프론트엔드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함초롬바탕" panose="02030604000101010101" pitchFamily="18" charset="-128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548" y="3440704"/>
            <a:ext cx="4777606" cy="12825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rcRect l="33750" r="33958"/>
          <a:stretch/>
        </p:blipFill>
        <p:spPr>
          <a:xfrm>
            <a:off x="2040213" y="3202307"/>
            <a:ext cx="1491924" cy="28875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l="33750" r="33646"/>
          <a:stretch/>
        </p:blipFill>
        <p:spPr>
          <a:xfrm>
            <a:off x="3601487" y="3202307"/>
            <a:ext cx="1506362" cy="288759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402955" y="2746156"/>
            <a:ext cx="48397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l"/>
            </a:pPr>
            <a:r>
              <a:rPr lang="ko-KR" altLang="en-US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스타벅스 경우 음료 배경 색이 다른 경우가 있어 카드 색 변경</a:t>
            </a:r>
            <a:endParaRPr lang="en-US" altLang="ko-KR" sz="1400" dirty="0" smtClean="0">
              <a:latin typeface="210 맨발의청춘 L" panose="02020603020101020101" pitchFamily="18" charset="-127"/>
              <a:ea typeface="210 맨발의청춘 L" panose="02020603020101020101" pitchFamily="18" charset="-127"/>
              <a:cs typeface="함초롬바탕" panose="02030604000101010101" pitchFamily="18" charset="-128"/>
            </a:endParaRPr>
          </a:p>
          <a:p>
            <a:pPr marL="285750" indent="-285750" algn="r">
              <a:buFont typeface="Wingdings" panose="05000000000000000000" pitchFamily="2" charset="2"/>
              <a:buChar char="l"/>
            </a:pPr>
            <a:r>
              <a:rPr lang="ko-KR" altLang="en-US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배경이 진한 색일 경우 </a:t>
            </a:r>
            <a:r>
              <a:rPr lang="en-US" altLang="ko-KR" sz="140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Pickk</a:t>
            </a:r>
            <a:r>
              <a:rPr lang="en-US" altLang="ko-KR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 </a:t>
            </a:r>
            <a:r>
              <a:rPr lang="ko-KR" altLang="en-US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글씨 색도 밝게 변경</a:t>
            </a:r>
            <a:endParaRPr lang="ko-KR" altLang="en-US" sz="1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함초롬바탕" panose="02030604000101010101" pitchFamily="18" charset="-128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9"/>
          <a:srcRect l="9792" t="4726" r="11132" b="32799"/>
          <a:stretch/>
        </p:blipFill>
        <p:spPr>
          <a:xfrm>
            <a:off x="9146759" y="4861426"/>
            <a:ext cx="981395" cy="123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11166" y="0"/>
            <a:ext cx="913143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8855" y="57750"/>
            <a:ext cx="8556056" cy="1325563"/>
          </a:xfrm>
        </p:spPr>
        <p:txBody>
          <a:bodyPr>
            <a:normAutofit/>
          </a:bodyPr>
          <a:lstStyle/>
          <a:p>
            <a:r>
              <a:rPr lang="en-US" altLang="ko-KR" sz="36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Developing..</a:t>
            </a:r>
            <a:endParaRPr lang="ko-KR" alt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2339" t="89273" r="12156" b="4436"/>
          <a:stretch/>
        </p:blipFill>
        <p:spPr>
          <a:xfrm>
            <a:off x="1485900" y="6422675"/>
            <a:ext cx="9213850" cy="479775"/>
          </a:xfrm>
          <a:prstGeom prst="rect">
            <a:avLst/>
          </a:prstGeom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7839544" y="871996"/>
            <a:ext cx="85560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AI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함초롬바탕" panose="02030604000101010101" pitchFamily="18" charset="-128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12173" b="7707"/>
          <a:stretch/>
        </p:blipFill>
        <p:spPr>
          <a:xfrm>
            <a:off x="8597300" y="232308"/>
            <a:ext cx="2021011" cy="16374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814" y="2268326"/>
            <a:ext cx="9096130" cy="35854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380" y="1948982"/>
            <a:ext cx="7141005" cy="43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5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11166" y="0"/>
            <a:ext cx="913143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8855" y="57750"/>
            <a:ext cx="8556056" cy="1325563"/>
          </a:xfrm>
        </p:spPr>
        <p:txBody>
          <a:bodyPr>
            <a:normAutofit/>
          </a:bodyPr>
          <a:lstStyle/>
          <a:p>
            <a:r>
              <a:rPr lang="en-US" altLang="ko-KR" sz="36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Developing..</a:t>
            </a:r>
            <a:endParaRPr lang="ko-KR" alt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2339" t="89273" r="12156" b="4436"/>
          <a:stretch/>
        </p:blipFill>
        <p:spPr>
          <a:xfrm>
            <a:off x="1485900" y="6422675"/>
            <a:ext cx="9213850" cy="479775"/>
          </a:xfrm>
          <a:prstGeom prst="rect">
            <a:avLst/>
          </a:prstGeom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7839544" y="871996"/>
            <a:ext cx="85560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AI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함초롬바탕" panose="02030604000101010101" pitchFamily="18" charset="-128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12173" b="7707"/>
          <a:stretch/>
        </p:blipFill>
        <p:spPr>
          <a:xfrm>
            <a:off x="8597300" y="232308"/>
            <a:ext cx="2021011" cy="16374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0149" y="1956087"/>
            <a:ext cx="7029963" cy="354474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496213" y="5694825"/>
            <a:ext cx="81220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데이터 전처리 </a:t>
            </a:r>
            <a:r>
              <a:rPr lang="en-US" altLang="ko-KR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(</a:t>
            </a:r>
            <a:r>
              <a:rPr lang="ko-KR" altLang="en-US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질문지 해당 값 </a:t>
            </a:r>
            <a:r>
              <a:rPr lang="en-US" altLang="ko-KR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&amp; </a:t>
            </a:r>
            <a:r>
              <a:rPr lang="ko-KR" altLang="en-US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카페 번호만 </a:t>
            </a:r>
            <a:r>
              <a:rPr lang="ko-KR" altLang="en-US" sz="140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뽑아오기</a:t>
            </a:r>
            <a:r>
              <a:rPr lang="en-US" altLang="ko-KR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사이킷런</a:t>
            </a:r>
            <a:r>
              <a:rPr lang="ko-KR" altLang="en-US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 코사인 유사도 측정 기능을 사용하여 </a:t>
            </a:r>
            <a:r>
              <a:rPr lang="en-US" altLang="ko-KR" sz="140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answe</a:t>
            </a:r>
            <a:r>
              <a:rPr lang="ko-KR" altLang="en-US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값과 가장 유사한 음료 상위 </a:t>
            </a:r>
            <a:r>
              <a:rPr lang="en-US" altLang="ko-KR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3</a:t>
            </a:r>
            <a:r>
              <a:rPr lang="ko-KR" altLang="en-US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개를 반환 </a:t>
            </a:r>
            <a:endParaRPr lang="ko-KR" altLang="en-US" sz="1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함초롬바탕" panose="02030604000101010101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341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11166" y="0"/>
            <a:ext cx="913143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8855" y="57750"/>
            <a:ext cx="8556056" cy="1325563"/>
          </a:xfrm>
        </p:spPr>
        <p:txBody>
          <a:bodyPr>
            <a:normAutofit/>
          </a:bodyPr>
          <a:lstStyle/>
          <a:p>
            <a:r>
              <a:rPr lang="en-US" altLang="ko-KR" sz="36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Developing..</a:t>
            </a:r>
            <a:endParaRPr lang="ko-KR" alt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97302" y="0"/>
            <a:ext cx="5645298" cy="6858000"/>
          </a:xfrm>
          <a:prstGeom prst="rect">
            <a:avLst/>
          </a:prstGeom>
          <a:solidFill>
            <a:srgbClr val="FFD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2339" t="89273" r="12156" b="4436"/>
          <a:stretch/>
        </p:blipFill>
        <p:spPr>
          <a:xfrm>
            <a:off x="1485900" y="6422675"/>
            <a:ext cx="9213850" cy="479775"/>
          </a:xfrm>
          <a:prstGeom prst="rect">
            <a:avLst/>
          </a:prstGeom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5197642" y="659236"/>
            <a:ext cx="85560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백</a:t>
            </a:r>
            <a:r>
              <a:rPr lang="ko-KR" altLang="en-US" sz="200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엔드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함초롬바탕" panose="02030604000101010101" pitchFamily="18" charset="-128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197642" y="1699247"/>
            <a:ext cx="4998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SQLite</a:t>
            </a:r>
            <a:r>
              <a:rPr lang="ko-KR" altLang="en-US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를 사용하여 음료 데이터 자료와 </a:t>
            </a:r>
            <a:r>
              <a:rPr lang="en-US" altLang="ko-KR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AI </a:t>
            </a:r>
            <a:r>
              <a:rPr lang="ko-KR" altLang="en-US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자료를 </a:t>
            </a:r>
            <a:r>
              <a:rPr lang="en-US" altLang="ko-KR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DB</a:t>
            </a:r>
            <a:r>
              <a:rPr lang="ko-KR" altLang="en-US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로 구현</a:t>
            </a:r>
            <a:endParaRPr lang="ko-KR" altLang="en-US" sz="1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함초롬바탕" panose="02030604000101010101" pitchFamily="18" charset="-128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993" y="2350356"/>
            <a:ext cx="8196133" cy="321862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900" y="2103981"/>
            <a:ext cx="8929850" cy="417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1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11166" y="0"/>
            <a:ext cx="913143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8855" y="57750"/>
            <a:ext cx="8556056" cy="1325563"/>
          </a:xfrm>
        </p:spPr>
        <p:txBody>
          <a:bodyPr>
            <a:normAutofit/>
          </a:bodyPr>
          <a:lstStyle/>
          <a:p>
            <a:r>
              <a:rPr lang="en-US" altLang="ko-KR" sz="36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Developing..</a:t>
            </a:r>
            <a:endParaRPr lang="ko-KR" alt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97302" y="0"/>
            <a:ext cx="5645298" cy="6858000"/>
          </a:xfrm>
          <a:prstGeom prst="rect">
            <a:avLst/>
          </a:prstGeom>
          <a:solidFill>
            <a:srgbClr val="FFD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2339" t="89273" r="12156" b="4436"/>
          <a:stretch/>
        </p:blipFill>
        <p:spPr>
          <a:xfrm>
            <a:off x="1485900" y="6422675"/>
            <a:ext cx="9213850" cy="479775"/>
          </a:xfrm>
          <a:prstGeom prst="rect">
            <a:avLst/>
          </a:prstGeom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5197642" y="659236"/>
            <a:ext cx="85560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err="1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백</a:t>
            </a:r>
            <a:r>
              <a:rPr lang="ko-KR" altLang="en-US" sz="200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엔드</a:t>
            </a:r>
            <a:endParaRPr lang="ko-KR" altLang="en-US" sz="2400" dirty="0">
              <a:latin typeface="210 맨발의청춘 L" panose="02020603020101020101" pitchFamily="18" charset="-127"/>
              <a:ea typeface="210 맨발의청춘 L" panose="02020603020101020101" pitchFamily="18" charset="-127"/>
              <a:cs typeface="함초롬바탕" panose="02030604000101010101" pitchFamily="18" charset="-128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197642" y="1699247"/>
            <a:ext cx="52770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사용자 선택에 따른 데이터를 각 </a:t>
            </a:r>
            <a:r>
              <a:rPr lang="ko-KR" altLang="en-US" sz="140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프래그먼트끼리</a:t>
            </a:r>
            <a:r>
              <a:rPr lang="ko-KR" altLang="en-US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 전달할 수 있게끔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 </a:t>
            </a:r>
            <a:r>
              <a:rPr lang="en-US" altLang="ko-KR" sz="140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setResultListener</a:t>
            </a:r>
            <a:r>
              <a:rPr lang="en-US" altLang="ko-KR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()</a:t>
            </a:r>
            <a:r>
              <a:rPr lang="ko-KR" altLang="en-US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와 </a:t>
            </a:r>
            <a:r>
              <a:rPr lang="en-US" altLang="ko-KR" sz="1400" dirty="0" err="1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setFragmentResult</a:t>
            </a:r>
            <a:r>
              <a:rPr lang="en-US" altLang="ko-KR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() API</a:t>
            </a:r>
            <a:r>
              <a:rPr lang="ko-KR" altLang="en-US" sz="1400" dirty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 </a:t>
            </a:r>
            <a:r>
              <a:rPr lang="ko-KR" altLang="en-US" sz="1400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바탕" panose="02030604000101010101" pitchFamily="18" charset="-128"/>
              </a:rPr>
              <a:t>사용</a:t>
            </a:r>
            <a:endParaRPr lang="en-US" altLang="ko-KR" sz="1400" dirty="0" smtClean="0">
              <a:latin typeface="210 맨발의청춘 L" panose="02020603020101020101" pitchFamily="18" charset="-127"/>
              <a:ea typeface="210 맨발의청춘 L" panose="02020603020101020101" pitchFamily="18" charset="-127"/>
              <a:cs typeface="함초롬바탕" panose="02030604000101010101" pitchFamily="18" charset="-128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488" y="2924444"/>
            <a:ext cx="6485182" cy="16003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134" y="2582491"/>
            <a:ext cx="8329382" cy="2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5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HWUUdxkrlhE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56487" y="0"/>
            <a:ext cx="8279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6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7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76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8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2" y="0"/>
            <a:ext cx="1215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5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6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3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11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0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9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511</Words>
  <Application>Microsoft Office PowerPoint</Application>
  <PresentationFormat>와이드스크린</PresentationFormat>
  <Paragraphs>47</Paragraphs>
  <Slides>28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210 맨발의청춘 L</vt:lpstr>
      <vt:lpstr>맑은 고딕</vt:lpstr>
      <vt:lpstr>함초롬바탕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</vt:lpstr>
      <vt:lpstr>PowerPoint 프레젠테이션</vt:lpstr>
      <vt:lpstr>PowerPoint 프레젠테이션</vt:lpstr>
      <vt:lpstr>PowerPoint 프레젠테이션</vt:lpstr>
      <vt:lpstr>Developing..</vt:lpstr>
      <vt:lpstr>Developing..</vt:lpstr>
      <vt:lpstr>Developing..</vt:lpstr>
      <vt:lpstr>Developing..</vt:lpstr>
      <vt:lpstr>Developing..</vt:lpstr>
      <vt:lpstr>Developing..</vt:lpstr>
      <vt:lpstr>Developing..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11</cp:revision>
  <dcterms:created xsi:type="dcterms:W3CDTF">2022-07-04T13:03:16Z</dcterms:created>
  <dcterms:modified xsi:type="dcterms:W3CDTF">2023-06-08T15:22:02Z</dcterms:modified>
</cp:coreProperties>
</file>